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5" r:id="rId4"/>
  </p:sldMasterIdLst>
  <p:sldIdLst>
    <p:sldId id="256" r:id="rId5"/>
    <p:sldId id="267" r:id="rId6"/>
    <p:sldId id="273" r:id="rId7"/>
    <p:sldId id="269" r:id="rId8"/>
    <p:sldId id="268" r:id="rId9"/>
    <p:sldId id="271" r:id="rId10"/>
    <p:sldId id="272" r:id="rId11"/>
    <p:sldId id="27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a" initials="a" lastIdx="2" clrIdx="0">
    <p:extLst>
      <p:ext uri="{19B8F6BF-5375-455C-9EA6-DF929625EA0E}">
        <p15:presenceInfo xmlns:p15="http://schemas.microsoft.com/office/powerpoint/2012/main" userId="amr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8432"/>
    <a:srgbClr val="F6A70A"/>
    <a:srgbClr val="E9B217"/>
    <a:srgbClr val="F6C90A"/>
    <a:srgbClr val="FCB504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2AC6C-F207-9295-824F-EAC7F66074DD}" v="1" dt="2020-07-11T04:30:08.695"/>
    <p1510:client id="{299C3B45-F4F0-6874-D4CC-24421E38E24E}" v="1" dt="2020-07-10T17:02:57.152"/>
    <p1510:client id="{5E9F1F9F-D9B1-C1FA-0983-1BCFE876491A}" v="2" dt="2020-07-10T13:29:21.750"/>
    <p1510:client id="{605A6F0F-5CA8-2175-AD86-7A5333E4303C}" v="2" dt="2020-07-11T11:12:31.557"/>
    <p1510:client id="{75A35D3C-9F41-B508-E685-D8447AA50B7A}" v="4" dt="2020-07-10T11:16:56.938"/>
    <p1510:client id="{B613C820-0000-BAB0-5292-A22B9C3A7EA2}" v="1" dt="2020-07-11T06:48:33.471"/>
    <p1510:client id="{DFEA1706-64AD-1492-5D32-E993BF42C692}" v="4" dt="2020-07-10T08:06:50.852"/>
    <p1510:client id="{E16133FD-A754-47C4-B844-4DFF3990B2AB}" v="1" dt="2020-07-30T07:11:47.254"/>
    <p1510:client id="{E6437EBD-BA78-763D-3C14-2EEF249652DA}" v="8" dt="2020-07-12T12:14:10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a Sathish" userId="S::harshasathish@am.students.amrita.edu::ddaab195-243e-4f45-b424-86c295cba6e0" providerId="AD" clId="Web-{299C3B45-F4F0-6874-D4CC-24421E38E24E}"/>
    <pc:docChg chg="modSld">
      <pc:chgData name="Harsha Sathish" userId="S::harshasathish@am.students.amrita.edu::ddaab195-243e-4f45-b424-86c295cba6e0" providerId="AD" clId="Web-{299C3B45-F4F0-6874-D4CC-24421E38E24E}" dt="2020-07-10T17:02:57.152" v="0" actId="1076"/>
      <pc:docMkLst>
        <pc:docMk/>
      </pc:docMkLst>
      <pc:sldChg chg="modSp">
        <pc:chgData name="Harsha Sathish" userId="S::harshasathish@am.students.amrita.edu::ddaab195-243e-4f45-b424-86c295cba6e0" providerId="AD" clId="Web-{299C3B45-F4F0-6874-D4CC-24421E38E24E}" dt="2020-07-10T17:02:57.152" v="0" actId="1076"/>
        <pc:sldMkLst>
          <pc:docMk/>
          <pc:sldMk cId="2853109118" sldId="267"/>
        </pc:sldMkLst>
        <pc:picChg chg="mod">
          <ac:chgData name="Harsha Sathish" userId="S::harshasathish@am.students.amrita.edu::ddaab195-243e-4f45-b424-86c295cba6e0" providerId="AD" clId="Web-{299C3B45-F4F0-6874-D4CC-24421E38E24E}" dt="2020-07-10T17:02:57.152" v="0" actId="1076"/>
          <ac:picMkLst>
            <pc:docMk/>
            <pc:sldMk cId="2853109118" sldId="267"/>
            <ac:picMk id="5" creationId="{2668F9DE-8A21-47E5-8815-0B9C5C163199}"/>
          </ac:picMkLst>
        </pc:picChg>
      </pc:sldChg>
    </pc:docChg>
  </pc:docChgLst>
  <pc:docChgLst>
    <pc:chgData name="M Ranjith" userId="S::mranjith@am.students.amrita.edu::a4c1d18c-e301-428c-ae94-23515974366d" providerId="AD" clId="Web-{75A35D3C-9F41-B508-E685-D8447AA50B7A}"/>
    <pc:docChg chg="modSld">
      <pc:chgData name="M Ranjith" userId="S::mranjith@am.students.amrita.edu::a4c1d18c-e301-428c-ae94-23515974366d" providerId="AD" clId="Web-{75A35D3C-9F41-B508-E685-D8447AA50B7A}" dt="2020-07-10T11:16:56.938" v="3" actId="20577"/>
      <pc:docMkLst>
        <pc:docMk/>
      </pc:docMkLst>
      <pc:sldChg chg="modSp">
        <pc:chgData name="M Ranjith" userId="S::mranjith@am.students.amrita.edu::a4c1d18c-e301-428c-ae94-23515974366d" providerId="AD" clId="Web-{75A35D3C-9F41-B508-E685-D8447AA50B7A}" dt="2020-07-10T11:16:56.938" v="2" actId="20577"/>
        <pc:sldMkLst>
          <pc:docMk/>
          <pc:sldMk cId="1907416417" sldId="256"/>
        </pc:sldMkLst>
        <pc:spChg chg="mod">
          <ac:chgData name="M Ranjith" userId="S::mranjith@am.students.amrita.edu::a4c1d18c-e301-428c-ae94-23515974366d" providerId="AD" clId="Web-{75A35D3C-9F41-B508-E685-D8447AA50B7A}" dt="2020-07-10T11:16:56.938" v="2" actId="20577"/>
          <ac:spMkLst>
            <pc:docMk/>
            <pc:sldMk cId="1907416417" sldId="256"/>
            <ac:spMk id="2" creationId="{00000000-0000-0000-0000-000000000000}"/>
          </ac:spMkLst>
        </pc:spChg>
      </pc:sldChg>
    </pc:docChg>
  </pc:docChgLst>
  <pc:docChgLst>
    <pc:chgData name="M Ranjith" userId="S::mranjith@am.students.amrita.edu::a4c1d18c-e301-428c-ae94-23515974366d" providerId="AD" clId="Web-{5E9F1F9F-D9B1-C1FA-0983-1BCFE876491A}"/>
    <pc:docChg chg="modSld">
      <pc:chgData name="M Ranjith" userId="S::mranjith@am.students.amrita.edu::a4c1d18c-e301-428c-ae94-23515974366d" providerId="AD" clId="Web-{5E9F1F9F-D9B1-C1FA-0983-1BCFE876491A}" dt="2020-07-10T13:29:21.750" v="1" actId="14100"/>
      <pc:docMkLst>
        <pc:docMk/>
      </pc:docMkLst>
      <pc:sldChg chg="modSp">
        <pc:chgData name="M Ranjith" userId="S::mranjith@am.students.amrita.edu::a4c1d18c-e301-428c-ae94-23515974366d" providerId="AD" clId="Web-{5E9F1F9F-D9B1-C1FA-0983-1BCFE876491A}" dt="2020-07-10T13:09:06.772" v="0" actId="1076"/>
        <pc:sldMkLst>
          <pc:docMk/>
          <pc:sldMk cId="975360127" sldId="269"/>
        </pc:sldMkLst>
        <pc:picChg chg="mod">
          <ac:chgData name="M Ranjith" userId="S::mranjith@am.students.amrita.edu::a4c1d18c-e301-428c-ae94-23515974366d" providerId="AD" clId="Web-{5E9F1F9F-D9B1-C1FA-0983-1BCFE876491A}" dt="2020-07-10T13:09:06.772" v="0" actId="1076"/>
          <ac:picMkLst>
            <pc:docMk/>
            <pc:sldMk cId="975360127" sldId="269"/>
            <ac:picMk id="6" creationId="{00000000-0000-0000-0000-000000000000}"/>
          </ac:picMkLst>
        </pc:picChg>
      </pc:sldChg>
      <pc:sldChg chg="modSp">
        <pc:chgData name="M Ranjith" userId="S::mranjith@am.students.amrita.edu::a4c1d18c-e301-428c-ae94-23515974366d" providerId="AD" clId="Web-{5E9F1F9F-D9B1-C1FA-0983-1BCFE876491A}" dt="2020-07-10T13:29:21.750" v="1" actId="14100"/>
        <pc:sldMkLst>
          <pc:docMk/>
          <pc:sldMk cId="2520165816" sldId="270"/>
        </pc:sldMkLst>
        <pc:picChg chg="mod">
          <ac:chgData name="M Ranjith" userId="S::mranjith@am.students.amrita.edu::a4c1d18c-e301-428c-ae94-23515974366d" providerId="AD" clId="Web-{5E9F1F9F-D9B1-C1FA-0983-1BCFE876491A}" dt="2020-07-10T13:29:21.750" v="1" actId="14100"/>
          <ac:picMkLst>
            <pc:docMk/>
            <pc:sldMk cId="2520165816" sldId="270"/>
            <ac:picMk id="3" creationId="{00000000-0000-0000-0000-000000000000}"/>
          </ac:picMkLst>
        </pc:picChg>
      </pc:sldChg>
    </pc:docChg>
  </pc:docChgLst>
  <pc:docChgLst>
    <pc:chgData name="Mallugari Sai Nandan Reddy" userId="S::msnandanreddy@am.students.amrita.edu::a090d414-5681-46f3-a404-af64372d44d9" providerId="AD" clId="Web-{E16133FD-A754-47C4-B844-4DFF3990B2AB}"/>
    <pc:docChg chg="addSld">
      <pc:chgData name="Mallugari Sai Nandan Reddy" userId="S::msnandanreddy@am.students.amrita.edu::a090d414-5681-46f3-a404-af64372d44d9" providerId="AD" clId="Web-{E16133FD-A754-47C4-B844-4DFF3990B2AB}" dt="2020-07-30T07:11:47.254" v="0"/>
      <pc:docMkLst>
        <pc:docMk/>
      </pc:docMkLst>
      <pc:sldChg chg="new">
        <pc:chgData name="Mallugari Sai Nandan Reddy" userId="S::msnandanreddy@am.students.amrita.edu::a090d414-5681-46f3-a404-af64372d44d9" providerId="AD" clId="Web-{E16133FD-A754-47C4-B844-4DFF3990B2AB}" dt="2020-07-30T07:11:47.254" v="0"/>
        <pc:sldMkLst>
          <pc:docMk/>
          <pc:sldMk cId="2444716824" sldId="273"/>
        </pc:sldMkLst>
      </pc:sldChg>
    </pc:docChg>
  </pc:docChgLst>
  <pc:docChgLst>
    <pc:chgData name="Gowtham G Menon" userId="S::gowthamgmenon@am.students.amrita.edu::150bfe89-c363-4b4c-9d4c-89c36e4c211c" providerId="AD" clId="Web-{DFEA1706-64AD-1492-5D32-E993BF42C692}"/>
    <pc:docChg chg="modSld">
      <pc:chgData name="Gowtham G Menon" userId="S::gowthamgmenon@am.students.amrita.edu::150bfe89-c363-4b4c-9d4c-89c36e4c211c" providerId="AD" clId="Web-{DFEA1706-64AD-1492-5D32-E993BF42C692}" dt="2020-07-10T08:06:50.852" v="3" actId="688"/>
      <pc:docMkLst>
        <pc:docMk/>
      </pc:docMkLst>
      <pc:sldChg chg="modSp">
        <pc:chgData name="Gowtham G Menon" userId="S::gowthamgmenon@am.students.amrita.edu::150bfe89-c363-4b4c-9d4c-89c36e4c211c" providerId="AD" clId="Web-{DFEA1706-64AD-1492-5D32-E993BF42C692}" dt="2020-07-10T08:06:50.852" v="3" actId="688"/>
        <pc:sldMkLst>
          <pc:docMk/>
          <pc:sldMk cId="2853109118" sldId="267"/>
        </pc:sldMkLst>
        <pc:picChg chg="mod">
          <ac:chgData name="Gowtham G Menon" userId="S::gowthamgmenon@am.students.amrita.edu::150bfe89-c363-4b4c-9d4c-89c36e4c211c" providerId="AD" clId="Web-{DFEA1706-64AD-1492-5D32-E993BF42C692}" dt="2020-07-10T08:06:50.852" v="3" actId="688"/>
          <ac:picMkLst>
            <pc:docMk/>
            <pc:sldMk cId="2853109118" sldId="267"/>
            <ac:picMk id="5" creationId="{2668F9DE-8A21-47E5-8815-0B9C5C163199}"/>
          </ac:picMkLst>
        </pc:picChg>
      </pc:sldChg>
    </pc:docChg>
  </pc:docChgLst>
  <pc:docChgLst>
    <pc:chgData name="Kommineni Yaswanth Phani" userId="S::kyaswanthphani@am.students.amrita.edu::4b09279f-0d69-4f56-b1aa-a8a96786b641" providerId="AD" clId="Web-{B613C820-0000-BAB0-5292-A22B9C3A7EA2}"/>
    <pc:docChg chg="modSld">
      <pc:chgData name="Kommineni Yaswanth Phani" userId="S::kyaswanthphani@am.students.amrita.edu::4b09279f-0d69-4f56-b1aa-a8a96786b641" providerId="AD" clId="Web-{B613C820-0000-BAB0-5292-A22B9C3A7EA2}" dt="2020-07-11T06:48:33.471" v="0" actId="1076"/>
      <pc:docMkLst>
        <pc:docMk/>
      </pc:docMkLst>
      <pc:sldChg chg="modSp">
        <pc:chgData name="Kommineni Yaswanth Phani" userId="S::kyaswanthphani@am.students.amrita.edu::4b09279f-0d69-4f56-b1aa-a8a96786b641" providerId="AD" clId="Web-{B613C820-0000-BAB0-5292-A22B9C3A7EA2}" dt="2020-07-11T06:48:33.471" v="0" actId="1076"/>
        <pc:sldMkLst>
          <pc:docMk/>
          <pc:sldMk cId="2520165816" sldId="270"/>
        </pc:sldMkLst>
        <pc:picChg chg="mod">
          <ac:chgData name="Kommineni Yaswanth Phani" userId="S::kyaswanthphani@am.students.amrita.edu::4b09279f-0d69-4f56-b1aa-a8a96786b641" providerId="AD" clId="Web-{B613C820-0000-BAB0-5292-A22B9C3A7EA2}" dt="2020-07-11T06:48:33.471" v="0" actId="1076"/>
          <ac:picMkLst>
            <pc:docMk/>
            <pc:sldMk cId="2520165816" sldId="270"/>
            <ac:picMk id="5" creationId="{8373CAB3-EEF6-498E-8F11-F8157F6BF77E}"/>
          </ac:picMkLst>
        </pc:picChg>
      </pc:sldChg>
    </pc:docChg>
  </pc:docChgLst>
  <pc:docChgLst>
    <pc:chgData name="Kommineni Yaswanth Phani" userId="S::kyaswanthphani@am.students.amrita.edu::4b09279f-0d69-4f56-b1aa-a8a96786b641" providerId="AD" clId="Web-{E6437EBD-BA78-763D-3C14-2EEF249652DA}"/>
    <pc:docChg chg="modSld">
      <pc:chgData name="Kommineni Yaswanth Phani" userId="S::kyaswanthphani@am.students.amrita.edu::4b09279f-0d69-4f56-b1aa-a8a96786b641" providerId="AD" clId="Web-{E6437EBD-BA78-763D-3C14-2EEF249652DA}" dt="2020-07-12T12:14:10.941" v="7" actId="1076"/>
      <pc:docMkLst>
        <pc:docMk/>
      </pc:docMkLst>
      <pc:sldChg chg="modSp">
        <pc:chgData name="Kommineni Yaswanth Phani" userId="S::kyaswanthphani@am.students.amrita.edu::4b09279f-0d69-4f56-b1aa-a8a96786b641" providerId="AD" clId="Web-{E6437EBD-BA78-763D-3C14-2EEF249652DA}" dt="2020-07-12T12:08:48.402" v="3" actId="1076"/>
        <pc:sldMkLst>
          <pc:docMk/>
          <pc:sldMk cId="975360127" sldId="269"/>
        </pc:sldMkLst>
        <pc:picChg chg="mod">
          <ac:chgData name="Kommineni Yaswanth Phani" userId="S::kyaswanthphani@am.students.amrita.edu::4b09279f-0d69-4f56-b1aa-a8a96786b641" providerId="AD" clId="Web-{E6437EBD-BA78-763D-3C14-2EEF249652DA}" dt="2020-07-12T11:43:16.658" v="0" actId="1076"/>
          <ac:picMkLst>
            <pc:docMk/>
            <pc:sldMk cId="975360127" sldId="269"/>
            <ac:picMk id="5" creationId="{00000000-0000-0000-0000-000000000000}"/>
          </ac:picMkLst>
        </pc:picChg>
        <pc:picChg chg="mod">
          <ac:chgData name="Kommineni Yaswanth Phani" userId="S::kyaswanthphani@am.students.amrita.edu::4b09279f-0d69-4f56-b1aa-a8a96786b641" providerId="AD" clId="Web-{E6437EBD-BA78-763D-3C14-2EEF249652DA}" dt="2020-07-12T12:08:48.402" v="3" actId="1076"/>
          <ac:picMkLst>
            <pc:docMk/>
            <pc:sldMk cId="975360127" sldId="269"/>
            <ac:picMk id="6" creationId="{00000000-0000-0000-0000-000000000000}"/>
          </ac:picMkLst>
        </pc:picChg>
      </pc:sldChg>
      <pc:sldChg chg="modSp">
        <pc:chgData name="Kommineni Yaswanth Phani" userId="S::kyaswanthphani@am.students.amrita.edu::4b09279f-0d69-4f56-b1aa-a8a96786b641" providerId="AD" clId="Web-{E6437EBD-BA78-763D-3C14-2EEF249652DA}" dt="2020-07-12T12:14:10.941" v="7" actId="1076"/>
        <pc:sldMkLst>
          <pc:docMk/>
          <pc:sldMk cId="2690209018" sldId="271"/>
        </pc:sldMkLst>
        <pc:picChg chg="mod">
          <ac:chgData name="Kommineni Yaswanth Phani" userId="S::kyaswanthphani@am.students.amrita.edu::4b09279f-0d69-4f56-b1aa-a8a96786b641" providerId="AD" clId="Web-{E6437EBD-BA78-763D-3C14-2EEF249652DA}" dt="2020-07-12T12:14:10.941" v="7" actId="1076"/>
          <ac:picMkLst>
            <pc:docMk/>
            <pc:sldMk cId="2690209018" sldId="271"/>
            <ac:picMk id="3" creationId="{00000000-0000-0000-0000-000000000000}"/>
          </ac:picMkLst>
        </pc:picChg>
      </pc:sldChg>
    </pc:docChg>
  </pc:docChgLst>
  <pc:docChgLst>
    <pc:chgData name="Hridya Nair S" userId="S::hridyanairs@am.students.amrita.edu::0ae1fd8b-e466-4d0b-bfed-92fa2f874e97" providerId="AD" clId="Web-{605A6F0F-5CA8-2175-AD86-7A5333E4303C}"/>
    <pc:docChg chg="modSld">
      <pc:chgData name="Hridya Nair S" userId="S::hridyanairs@am.students.amrita.edu::0ae1fd8b-e466-4d0b-bfed-92fa2f874e97" providerId="AD" clId="Web-{605A6F0F-5CA8-2175-AD86-7A5333E4303C}" dt="2020-07-11T11:12:31.557" v="1" actId="1076"/>
      <pc:docMkLst>
        <pc:docMk/>
      </pc:docMkLst>
      <pc:sldChg chg="modSp">
        <pc:chgData name="Hridya Nair S" userId="S::hridyanairs@am.students.amrita.edu::0ae1fd8b-e466-4d0b-bfed-92fa2f874e97" providerId="AD" clId="Web-{605A6F0F-5CA8-2175-AD86-7A5333E4303C}" dt="2020-07-11T11:12:31.557" v="1" actId="1076"/>
        <pc:sldMkLst>
          <pc:docMk/>
          <pc:sldMk cId="990227104" sldId="272"/>
        </pc:sldMkLst>
        <pc:picChg chg="mod">
          <ac:chgData name="Hridya Nair S" userId="S::hridyanairs@am.students.amrita.edu::0ae1fd8b-e466-4d0b-bfed-92fa2f874e97" providerId="AD" clId="Web-{605A6F0F-5CA8-2175-AD86-7A5333E4303C}" dt="2020-07-11T11:12:31.557" v="1" actId="1076"/>
          <ac:picMkLst>
            <pc:docMk/>
            <pc:sldMk cId="990227104" sldId="272"/>
            <ac:picMk id="2" creationId="{00000000-0000-0000-0000-000000000000}"/>
          </ac:picMkLst>
        </pc:picChg>
      </pc:sldChg>
    </pc:docChg>
  </pc:docChgLst>
  <pc:docChgLst>
    <pc:chgData name="Sruthi Shyam" userId="S::sruthishyam@am.students.amrita.edu::a9cb23e5-58be-443f-a455-ec032e00e431" providerId="AD" clId="Web-{1F62AC6C-F207-9295-824F-EAC7F66074DD}"/>
    <pc:docChg chg="sldOrd">
      <pc:chgData name="Sruthi Shyam" userId="S::sruthishyam@am.students.amrita.edu::a9cb23e5-58be-443f-a455-ec032e00e431" providerId="AD" clId="Web-{1F62AC6C-F207-9295-824F-EAC7F66074DD}" dt="2020-07-11T04:30:08.695" v="0"/>
      <pc:docMkLst>
        <pc:docMk/>
      </pc:docMkLst>
      <pc:sldChg chg="ord">
        <pc:chgData name="Sruthi Shyam" userId="S::sruthishyam@am.students.amrita.edu::a9cb23e5-58be-443f-a455-ec032e00e431" providerId="AD" clId="Web-{1F62AC6C-F207-9295-824F-EAC7F66074DD}" dt="2020-07-11T04:30:08.695" v="0"/>
        <pc:sldMkLst>
          <pc:docMk/>
          <pc:sldMk cId="975360127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2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2454511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latin typeface="Arial"/>
                <a:cs typeface="Arial"/>
              </a:rPr>
              <a:t>Union in C.</a:t>
            </a:r>
            <a:endParaRPr lang="en-IN" sz="4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741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566" y="145730"/>
            <a:ext cx="6161316" cy="361925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641566" y="4049485"/>
            <a:ext cx="6936379" cy="211618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850572" y="4049486"/>
            <a:ext cx="6727373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In structure, each member has it’s own storage location.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 In Union, all the members share the same memory location.</a:t>
            </a:r>
          </a:p>
          <a:p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We can define a union with many members of different data types.</a:t>
            </a:r>
          </a:p>
          <a:p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 But only one member can contain a value at any given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68F9DE-8A21-47E5-8815-0B9C5C163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8838" y="19553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71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48" y="205602"/>
            <a:ext cx="5933601" cy="712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73" y="781545"/>
            <a:ext cx="7470935" cy="5292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258" y="2091824"/>
            <a:ext cx="6267450" cy="144820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06F307-6E0C-4508-A0FC-DEA39E8FA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58470" y="42726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6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55" y="1254035"/>
            <a:ext cx="6367326" cy="5042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059" y="1892790"/>
            <a:ext cx="5159830" cy="2272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55" y="431074"/>
            <a:ext cx="8220008" cy="600891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AFF2B9-005A-4A4D-BBAC-983DE1954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0174" y="4621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" y="444137"/>
            <a:ext cx="3297555" cy="35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4" y="956758"/>
            <a:ext cx="5314950" cy="4794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67" y="1328113"/>
            <a:ext cx="5363121" cy="123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6067" y="928003"/>
            <a:ext cx="2358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Output</a:t>
            </a:r>
            <a:endParaRPr lang="en-IN" sz="2000" b="1"/>
          </a:p>
        </p:txBody>
      </p:sp>
      <p:sp>
        <p:nvSpPr>
          <p:cNvPr id="10" name="TextBox 9"/>
          <p:cNvSpPr txBox="1"/>
          <p:nvPr/>
        </p:nvSpPr>
        <p:spPr>
          <a:xfrm>
            <a:off x="6106068" y="3801291"/>
            <a:ext cx="5363121" cy="160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5963576" y="2744956"/>
            <a:ext cx="6015063" cy="2508225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6072256" y="2964543"/>
            <a:ext cx="5906383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/>
              <a:t>Here the values of ‘</a:t>
            </a:r>
            <a:r>
              <a:rPr lang="en-US" sz="1650" err="1"/>
              <a:t>i</a:t>
            </a:r>
            <a:r>
              <a:rPr lang="en-US" sz="1650"/>
              <a:t>’ and ‘f’ members of the union got corrupted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/>
              <a:t>This is because, the final value assigned to the variable has occupied the memory location.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/>
              <a:t>Thus the value of ‘</a:t>
            </a:r>
            <a:r>
              <a:rPr lang="en-US" sz="1650" err="1"/>
              <a:t>str</a:t>
            </a:r>
            <a:r>
              <a:rPr lang="en-US" sz="1650"/>
              <a:t>’ member only  got printed correctly.</a:t>
            </a:r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9A63D1-5EA0-4405-8F0B-BFCF4F121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20647" y="55800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" y="549320"/>
            <a:ext cx="5346111" cy="57399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2606" y="705394"/>
            <a:ext cx="138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Output</a:t>
            </a:r>
            <a:endParaRPr lang="en-IN" sz="20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606" y="1291590"/>
            <a:ext cx="5692140" cy="126873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56663" y="3135086"/>
            <a:ext cx="5799908" cy="1515291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152605" y="3435531"/>
            <a:ext cx="56039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/>
              <a:t> </a:t>
            </a:r>
            <a:r>
              <a:rPr lang="en-IN" sz="1650"/>
              <a:t>Here all the members are getting printed.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This is because only one member is being used at a time.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9ED935-0D5D-45C2-AD86-896CB08A9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1817" y="52251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04" y="519521"/>
            <a:ext cx="9161282" cy="1165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31" y="1567544"/>
            <a:ext cx="7124766" cy="4702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7032" y="2351316"/>
            <a:ext cx="5213985" cy="129499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73CAB3-EEF6-498E-8F11-F8157F6BF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62566" y="41654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29246"/>
            <a:ext cx="1190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48652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CD6CE29747349A5A94DA81629FDC5" ma:contentTypeVersion="7" ma:contentTypeDescription="Create a new document." ma:contentTypeScope="" ma:versionID="74c8744286b98019bdbae29fe2779df0">
  <xsd:schema xmlns:xsd="http://www.w3.org/2001/XMLSchema" xmlns:xs="http://www.w3.org/2001/XMLSchema" xmlns:p="http://schemas.microsoft.com/office/2006/metadata/properties" xmlns:ns2="288a120d-550d-410d-8e83-3a0debd8f61a" targetNamespace="http://schemas.microsoft.com/office/2006/metadata/properties" ma:root="true" ma:fieldsID="528fa55f1d07907ddce12cd63464a001" ns2:_="">
    <xsd:import namespace="288a120d-550d-410d-8e83-3a0debd8f6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a120d-550d-410d-8e83-3a0debd8f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56ED2F-A1FE-487D-8A81-9BDAA2BDAA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0A25816-857E-4130-9201-1157059409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D55DD-E0BB-42EE-8ED4-5241CA98604F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</vt:lpstr>
      <vt:lpstr>Union in 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</dc:creator>
  <cp:revision>1</cp:revision>
  <dcterms:created xsi:type="dcterms:W3CDTF">2020-05-16T06:29:04Z</dcterms:created>
  <dcterms:modified xsi:type="dcterms:W3CDTF">2020-07-30T07:12:35Z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0x010100643CD6CE29747349A5A94DA81629FDC5</vt:lpwstr>
  </property>
</Properties>
</file>